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7559675" cx="10080625"/>
  <p:notesSz cx="7559675" cy="10691800"/>
  <p:embeddedFontLst>
    <p:embeddedFont>
      <p:font typeface="Open Sans ExtraBold"/>
      <p:bold r:id="rId9"/>
      <p:boldItalic r:id="rId10"/>
    </p:embeddedFont>
    <p:embeddedFont>
      <p:font typeface="Ope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http://customooxmlschemas.google.com/">
      <go:slidesCustomData xmlns:go="http://customooxmlschemas.google.com/" r:id="rId15" roundtripDataSignature="AMtx7mjQ/bOcIWnjkJzAvxVo9KEDjObK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regular.fntdata"/><Relationship Id="rId10" Type="http://schemas.openxmlformats.org/officeDocument/2006/relationships/font" Target="fonts/OpenSansExtraBold-boldItalic.fntdata"/><Relationship Id="rId13" Type="http://schemas.openxmlformats.org/officeDocument/2006/relationships/font" Target="fonts/OpenSans-italic.fntdata"/><Relationship Id="rId12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penSansExtraBold-bold.fntdata"/><Relationship Id="rId15" Type="http://customschemas.google.com/relationships/presentationmetadata" Target="metadata"/><Relationship Id="rId14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12" type="sldNum"/>
          </p:nvPr>
        </p:nvSpPr>
        <p:spPr>
          <a:xfrm>
            <a:off x="4278312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;n"/>
          <p:cNvSpPr/>
          <p:nvPr>
            <p:ph idx="2" type="sldImg"/>
          </p:nvPr>
        </p:nvSpPr>
        <p:spPr>
          <a:xfrm>
            <a:off x="1106487" y="812800"/>
            <a:ext cx="5343525" cy="4006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" name="Google Shape;5;n"/>
          <p:cNvSpPr txBox="1"/>
          <p:nvPr>
            <p:ph idx="1" type="body"/>
          </p:nvPr>
        </p:nvSpPr>
        <p:spPr>
          <a:xfrm>
            <a:off x="755650" y="5078412"/>
            <a:ext cx="6046787" cy="481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3" type="hdr"/>
          </p:nvPr>
        </p:nvSpPr>
        <p:spPr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0" type="dt"/>
          </p:nvPr>
        </p:nvSpPr>
        <p:spPr>
          <a:xfrm>
            <a:off x="4278312" y="0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1" type="ftr"/>
          </p:nvPr>
        </p:nvSpPr>
        <p:spPr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n"/>
          <p:cNvSpPr txBox="1"/>
          <p:nvPr>
            <p:ph idx="4" type="sldNum"/>
          </p:nvPr>
        </p:nvSpPr>
        <p:spPr>
          <a:xfrm>
            <a:off x="4278312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:notes"/>
          <p:cNvSpPr/>
          <p:nvPr>
            <p:ph idx="2" type="sldImg"/>
          </p:nvPr>
        </p:nvSpPr>
        <p:spPr>
          <a:xfrm>
            <a:off x="1106487" y="812800"/>
            <a:ext cx="5345112" cy="4008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8" name="Google Shape;28;p1:notes"/>
          <p:cNvSpPr txBox="1"/>
          <p:nvPr>
            <p:ph idx="1" type="body"/>
          </p:nvPr>
        </p:nvSpPr>
        <p:spPr>
          <a:xfrm>
            <a:off x="755650" y="5078412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/>
          <p:nvPr>
            <p:ph idx="2" type="sldImg"/>
          </p:nvPr>
        </p:nvSpPr>
        <p:spPr>
          <a:xfrm>
            <a:off x="1106487" y="812800"/>
            <a:ext cx="5345112" cy="4008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0" name="Google Shape;40;p2:notes"/>
          <p:cNvSpPr txBox="1"/>
          <p:nvPr>
            <p:ph idx="1" type="body"/>
          </p:nvPr>
        </p:nvSpPr>
        <p:spPr>
          <a:xfrm>
            <a:off x="755650" y="5078412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/>
          <p:nvPr>
            <p:ph idx="2" type="sldImg"/>
          </p:nvPr>
        </p:nvSpPr>
        <p:spPr>
          <a:xfrm>
            <a:off x="1106487" y="812800"/>
            <a:ext cx="5345112" cy="4008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1" name="Google Shape;51;p3:notes"/>
          <p:cNvSpPr txBox="1"/>
          <p:nvPr>
            <p:ph idx="1" type="body"/>
          </p:nvPr>
        </p:nvSpPr>
        <p:spPr>
          <a:xfrm>
            <a:off x="755650" y="5078412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layout with centered title and subtitle placeholders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820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0" type="dt"/>
          </p:nvPr>
        </p:nvSpPr>
        <p:spPr>
          <a:xfrm>
            <a:off x="503237" y="6886575"/>
            <a:ext cx="2346325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1" type="ftr"/>
          </p:nvPr>
        </p:nvSpPr>
        <p:spPr>
          <a:xfrm>
            <a:off x="3448050" y="6886575"/>
            <a:ext cx="3194050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2" type="sldNum"/>
          </p:nvPr>
        </p:nvSpPr>
        <p:spPr>
          <a:xfrm>
            <a:off x="7227887" y="6886575"/>
            <a:ext cx="2346325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idx="10" type="dt"/>
          </p:nvPr>
        </p:nvSpPr>
        <p:spPr>
          <a:xfrm>
            <a:off x="503237" y="6886575"/>
            <a:ext cx="2346325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1" type="ftr"/>
          </p:nvPr>
        </p:nvSpPr>
        <p:spPr>
          <a:xfrm>
            <a:off x="3448050" y="6886575"/>
            <a:ext cx="3194050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7227887" y="6886575"/>
            <a:ext cx="2346325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 txBox="1"/>
          <p:nvPr>
            <p:ph type="title"/>
          </p:nvPr>
        </p:nvSpPr>
        <p:spPr>
          <a:xfrm>
            <a:off x="503237" y="301625"/>
            <a:ext cx="9069387" cy="1260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" type="body"/>
          </p:nvPr>
        </p:nvSpPr>
        <p:spPr>
          <a:xfrm>
            <a:off x="503237" y="1768475"/>
            <a:ext cx="9069387" cy="4987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8200">
            <a:noAutofit/>
          </a:bodyPr>
          <a:lstStyle>
            <a:lvl1pPr indent="-228600" lvl="0" marL="4572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3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0" type="dt"/>
          </p:nvPr>
        </p:nvSpPr>
        <p:spPr>
          <a:xfrm>
            <a:off x="503237" y="6886575"/>
            <a:ext cx="2346325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1" type="ftr"/>
          </p:nvPr>
        </p:nvSpPr>
        <p:spPr>
          <a:xfrm>
            <a:off x="3448050" y="6886575"/>
            <a:ext cx="3194050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7227887" y="6886575"/>
            <a:ext cx="2346325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BEB28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"/>
          <p:cNvSpPr txBox="1"/>
          <p:nvPr/>
        </p:nvSpPr>
        <p:spPr>
          <a:xfrm>
            <a:off x="7272337" y="6774600"/>
            <a:ext cx="25923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608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LOGO OF THE COMPANY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"/>
          <p:cNvSpPr txBox="1"/>
          <p:nvPr/>
        </p:nvSpPr>
        <p:spPr>
          <a:xfrm>
            <a:off x="1413550" y="2515950"/>
            <a:ext cx="68406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Open Sans ExtraBold"/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WHO WE 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"/>
          <p:cNvSpPr txBox="1"/>
          <p:nvPr/>
        </p:nvSpPr>
        <p:spPr>
          <a:xfrm>
            <a:off x="622150" y="3429012"/>
            <a:ext cx="8423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SHARE THE KEY FEATURES OF YOUR COMPANY</a:t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" name="Google Shape;33;p1"/>
          <p:cNvSpPr txBox="1"/>
          <p:nvPr/>
        </p:nvSpPr>
        <p:spPr>
          <a:xfrm>
            <a:off x="1620013" y="1756200"/>
            <a:ext cx="68406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Open Sans ExtraBold"/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TITLE OF YOUR APPLICATION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"/>
          <p:cNvSpPr txBox="1"/>
          <p:nvPr/>
        </p:nvSpPr>
        <p:spPr>
          <a:xfrm>
            <a:off x="884164" y="6845400"/>
            <a:ext cx="339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ADD SELECTED COUNTRY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" name="Google Shape;35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5375" y="136212"/>
            <a:ext cx="1596960" cy="60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4000" y="79625"/>
            <a:ext cx="2636613" cy="71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8750" y="8376"/>
            <a:ext cx="1677950" cy="160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CC00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"/>
          <p:cNvSpPr txBox="1"/>
          <p:nvPr/>
        </p:nvSpPr>
        <p:spPr>
          <a:xfrm>
            <a:off x="1368425" y="1762125"/>
            <a:ext cx="6840537" cy="54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Open Sans ExtraBold"/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WHAT WE OFFER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"/>
          <p:cNvSpPr txBox="1"/>
          <p:nvPr/>
        </p:nvSpPr>
        <p:spPr>
          <a:xfrm>
            <a:off x="909750" y="2642125"/>
            <a:ext cx="8423400" cy="7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SHARE YOUR OFFER WITHIN THE RECYCLED-BASED COMPOSITES A</a:t>
            </a: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ND/OR SUSTAINABLE RECYCLED MATERIALS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FOR THE SELECTED COUNTRY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/>
          <p:cNvSpPr txBox="1"/>
          <p:nvPr/>
        </p:nvSpPr>
        <p:spPr>
          <a:xfrm>
            <a:off x="1183700" y="5422150"/>
            <a:ext cx="693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OUR AMBITION:</a:t>
            </a:r>
            <a:endParaRPr b="1"/>
          </a:p>
        </p:txBody>
      </p:sp>
      <p:pic>
        <p:nvPicPr>
          <p:cNvPr id="45" name="Google Shape;4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750" y="8376"/>
            <a:ext cx="1677950" cy="160685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2"/>
          <p:cNvSpPr txBox="1"/>
          <p:nvPr/>
        </p:nvSpPr>
        <p:spPr>
          <a:xfrm>
            <a:off x="7272337" y="6774600"/>
            <a:ext cx="25923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608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LOGO OF THE COMPANY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" name="Google Shape;4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5375" y="136212"/>
            <a:ext cx="1596960" cy="60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44000" y="79625"/>
            <a:ext cx="2636613" cy="71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9900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"/>
          <p:cNvSpPr txBox="1"/>
          <p:nvPr/>
        </p:nvSpPr>
        <p:spPr>
          <a:xfrm>
            <a:off x="1368425" y="1762125"/>
            <a:ext cx="6840537" cy="54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Open Sans ExtraBold"/>
              <a:buNone/>
            </a:pPr>
            <a:r>
              <a:rPr lang="en-US" sz="2600">
                <a:latin typeface="Open Sans ExtraBold"/>
                <a:ea typeface="Open Sans ExtraBold"/>
                <a:cs typeface="Open Sans ExtraBold"/>
                <a:sym typeface="Open Sans ExtraBold"/>
              </a:rPr>
              <a:t>WHAT WE NEED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"/>
          <p:cNvSpPr txBox="1"/>
          <p:nvPr/>
        </p:nvSpPr>
        <p:spPr>
          <a:xfrm>
            <a:off x="936625" y="2736850"/>
            <a:ext cx="8423275" cy="712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SHARE THE NEEDS WITHIN THE SECTOR ADDRESSED TO THE SELECTED COUNTRY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750" y="8376"/>
            <a:ext cx="1677950" cy="16068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3"/>
          <p:cNvSpPr txBox="1"/>
          <p:nvPr/>
        </p:nvSpPr>
        <p:spPr>
          <a:xfrm>
            <a:off x="7272337" y="6774600"/>
            <a:ext cx="25923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608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LOGO OF THE COMPANY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5375" y="136212"/>
            <a:ext cx="1596960" cy="60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44000" y="79625"/>
            <a:ext cx="2636613" cy="71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2021-12-06T09:57:40Z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